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8" r:id="rId2"/>
    <p:sldId id="259" r:id="rId3"/>
    <p:sldId id="260" r:id="rId4"/>
    <p:sldId id="261" r:id="rId5"/>
    <p:sldId id="262" r:id="rId6"/>
    <p:sldId id="265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366" autoAdjust="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48A9-D125-438E-87EE-B63F18A393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81F5-FA37-4BF6-8CE0-8A2E7C6DA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AF9C-9B4B-4568-93EC-C1FD9B2F40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D0CF-19DD-4752-8068-4B1BA8DFA8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DD2D82D-2F11-48CD-9C22-87CC88DE2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D436A-B64B-4CFE-A204-EB1812B2CC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CF085-A91B-4B79-8388-FAE3031D16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40DA-5D96-4151-B7E5-E771C1418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8693F-31F6-433E-8563-7A6FAAD98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D54F-168E-4B52-87A3-2B5E440922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6205-A0B0-45B1-B6DA-0CAC26234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2A42D90-0464-425C-BE50-711C2865A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solstation.com/x-objects/pistol2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FFFF00"/>
                </a:solidFill>
              </a:rPr>
              <a:t>More than a child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9388" y="5084763"/>
            <a:ext cx="64008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rgbClr val="FFFF00"/>
                </a:solidFill>
              </a:rPr>
              <a:t>			</a:t>
            </a:r>
            <a:r>
              <a:rPr lang="en-US" sz="4000" b="1">
                <a:solidFill>
                  <a:srgbClr val="FFFF00"/>
                </a:solidFill>
              </a:rPr>
              <a:t>Luke 2:1 - 20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More than a child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1" dirty="0">
                <a:solidFill>
                  <a:srgbClr val="FFFF00"/>
                </a:solidFill>
              </a:rPr>
              <a:t>Jesus </a:t>
            </a:r>
            <a:r>
              <a:rPr lang="en-US" b="1">
                <a:solidFill>
                  <a:srgbClr val="FFFF00"/>
                </a:solidFill>
              </a:rPr>
              <a:t>as </a:t>
            </a:r>
            <a:r>
              <a:rPr lang="en-US" b="1" smtClean="0">
                <a:solidFill>
                  <a:srgbClr val="FFFF00"/>
                </a:solidFill>
              </a:rPr>
              <a:t>a Baby </a:t>
            </a:r>
            <a:r>
              <a:rPr lang="en-US" b="1" dirty="0">
                <a:solidFill>
                  <a:srgbClr val="FFFF00"/>
                </a:solidFill>
              </a:rPr>
              <a:t>– Luke 2:1 - 7</a:t>
            </a:r>
          </a:p>
          <a:p>
            <a:pPr>
              <a:buFontTx/>
              <a:buNone/>
            </a:pPr>
            <a:endParaRPr lang="en-US" b="1" dirty="0">
              <a:solidFill>
                <a:srgbClr val="FFFF00"/>
              </a:solidFill>
            </a:endParaRPr>
          </a:p>
          <a:p>
            <a:r>
              <a:rPr lang="en-US" b="1" dirty="0">
                <a:solidFill>
                  <a:srgbClr val="FFFF00"/>
                </a:solidFill>
              </a:rPr>
              <a:t>A normal birth</a:t>
            </a:r>
          </a:p>
          <a:p>
            <a:endParaRPr lang="en-US" b="1" dirty="0">
              <a:solidFill>
                <a:srgbClr val="FFFF00"/>
              </a:solidFill>
            </a:endParaRPr>
          </a:p>
          <a:p>
            <a:r>
              <a:rPr lang="en-US" b="1" dirty="0">
                <a:solidFill>
                  <a:srgbClr val="FFFF00"/>
                </a:solidFill>
              </a:rPr>
              <a:t>Born into a poor family</a:t>
            </a:r>
          </a:p>
          <a:p>
            <a:endParaRPr lang="en-GB" b="1" dirty="0">
              <a:solidFill>
                <a:srgbClr val="FFFF00"/>
              </a:solidFill>
            </a:endParaRPr>
          </a:p>
          <a:p>
            <a:r>
              <a:rPr lang="en-GB" b="1" dirty="0">
                <a:solidFill>
                  <a:srgbClr val="FFFF00"/>
                </a:solidFill>
              </a:rPr>
              <a:t>The appearance of illegitimacy </a:t>
            </a:r>
            <a:endParaRPr lang="en-GB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FFFF00"/>
                </a:solidFill>
              </a:rPr>
              <a:t>	see </a:t>
            </a:r>
            <a:r>
              <a:rPr lang="en-GB" b="1" dirty="0">
                <a:solidFill>
                  <a:srgbClr val="FFFF00"/>
                </a:solidFill>
              </a:rPr>
              <a:t>also John 8:41</a:t>
            </a:r>
          </a:p>
          <a:p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More than a child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1" dirty="0">
                <a:solidFill>
                  <a:srgbClr val="FFFF00"/>
                </a:solidFill>
              </a:rPr>
              <a:t>Jesus as Creator – John 1:1 – 3</a:t>
            </a:r>
          </a:p>
          <a:p>
            <a:pPr algn="ctr">
              <a:buFontTx/>
              <a:buNone/>
            </a:pPr>
            <a:endParaRPr lang="en-US" b="1" dirty="0">
              <a:solidFill>
                <a:srgbClr val="FFFF00"/>
              </a:solidFill>
            </a:endParaRPr>
          </a:p>
          <a:p>
            <a:r>
              <a:rPr lang="en-US" b="1" dirty="0">
                <a:solidFill>
                  <a:srgbClr val="FFFF00"/>
                </a:solidFill>
              </a:rPr>
              <a:t>A normal human body contained the Creator of the world</a:t>
            </a:r>
          </a:p>
          <a:p>
            <a:endParaRPr lang="en-GB" b="1" dirty="0">
              <a:solidFill>
                <a:srgbClr val="FFFF00"/>
              </a:solidFill>
            </a:endParaRPr>
          </a:p>
          <a:p>
            <a:r>
              <a:rPr lang="en-GB" b="1" dirty="0">
                <a:solidFill>
                  <a:srgbClr val="FFFF00"/>
                </a:solidFill>
              </a:rPr>
              <a:t>The Word is Jesus </a:t>
            </a:r>
            <a:endParaRPr lang="en-GB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FFFF00"/>
                </a:solidFill>
              </a:rPr>
              <a:t>	John </a:t>
            </a:r>
            <a:r>
              <a:rPr lang="en-GB" b="1" dirty="0">
                <a:solidFill>
                  <a:srgbClr val="FFFF00"/>
                </a:solidFill>
              </a:rPr>
              <a:t>1:14</a:t>
            </a:r>
            <a:endParaRPr lang="en-US" b="1" dirty="0">
              <a:solidFill>
                <a:srgbClr val="FFFF00"/>
              </a:solidFill>
            </a:endParaRPr>
          </a:p>
          <a:p>
            <a:endParaRPr lang="en-US" b="1" dirty="0">
              <a:solidFill>
                <a:srgbClr val="FFFF00"/>
              </a:solidFill>
            </a:endParaRPr>
          </a:p>
          <a:p>
            <a:r>
              <a:rPr lang="en-US" b="1" dirty="0">
                <a:solidFill>
                  <a:srgbClr val="FFFF00"/>
                </a:solidFill>
              </a:rPr>
              <a:t>Without Him nothing was made</a:t>
            </a:r>
            <a:endParaRPr lang="en-GB" b="1" dirty="0">
              <a:solidFill>
                <a:srgbClr val="FFFF00"/>
              </a:solidFill>
            </a:endParaRPr>
          </a:p>
          <a:p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81" name="Picture 9" descr="pistol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More than a child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1" dirty="0">
                <a:solidFill>
                  <a:srgbClr val="FFFF00"/>
                </a:solidFill>
              </a:rPr>
              <a:t>Jesus as Dying </a:t>
            </a:r>
            <a:r>
              <a:rPr lang="en-US" b="1" dirty="0" err="1">
                <a:solidFill>
                  <a:srgbClr val="FFFF00"/>
                </a:solidFill>
              </a:rPr>
              <a:t>Saviour</a:t>
            </a:r>
            <a:r>
              <a:rPr lang="en-US" b="1" dirty="0">
                <a:solidFill>
                  <a:srgbClr val="FFFF00"/>
                </a:solidFill>
              </a:rPr>
              <a:t> – Luke 2: 8- 12</a:t>
            </a:r>
          </a:p>
          <a:p>
            <a:pPr algn="ctr">
              <a:buFontTx/>
              <a:buNone/>
            </a:pPr>
            <a:endParaRPr lang="en-US" b="1" dirty="0">
              <a:solidFill>
                <a:srgbClr val="FFFF00"/>
              </a:solidFill>
            </a:endParaRPr>
          </a:p>
          <a:p>
            <a:r>
              <a:rPr lang="en-US" b="1" dirty="0">
                <a:solidFill>
                  <a:srgbClr val="FFFF00"/>
                </a:solidFill>
              </a:rPr>
              <a:t>The shepherd’s reaction</a:t>
            </a:r>
          </a:p>
          <a:p>
            <a:endParaRPr lang="en-GB" b="1" dirty="0">
              <a:solidFill>
                <a:srgbClr val="FFFF00"/>
              </a:solidFill>
            </a:endParaRPr>
          </a:p>
          <a:p>
            <a:r>
              <a:rPr lang="en-GB" b="1" dirty="0">
                <a:solidFill>
                  <a:srgbClr val="FFFF00"/>
                </a:solidFill>
              </a:rPr>
              <a:t>What would this child save us from? </a:t>
            </a:r>
            <a:endParaRPr lang="en-GB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GB" b="1" dirty="0" smtClean="0">
                <a:solidFill>
                  <a:srgbClr val="FFFF00"/>
                </a:solidFill>
              </a:rPr>
              <a:t>	 </a:t>
            </a:r>
            <a:r>
              <a:rPr lang="en-GB" b="1" dirty="0">
                <a:solidFill>
                  <a:srgbClr val="FFFF00"/>
                </a:solidFill>
              </a:rPr>
              <a:t>1 Peter 2:24</a:t>
            </a:r>
            <a:endParaRPr lang="en-US" b="1" dirty="0">
              <a:solidFill>
                <a:srgbClr val="FFFF00"/>
              </a:solidFill>
            </a:endParaRPr>
          </a:p>
          <a:p>
            <a:endParaRPr lang="en-US" b="1" dirty="0">
              <a:solidFill>
                <a:srgbClr val="FFFF00"/>
              </a:solidFill>
            </a:endParaRPr>
          </a:p>
          <a:p>
            <a:r>
              <a:rPr lang="en-US" b="1" dirty="0">
                <a:solidFill>
                  <a:srgbClr val="FFFF00"/>
                </a:solidFill>
              </a:rPr>
              <a:t>Dying so that we might live</a:t>
            </a:r>
            <a:endParaRPr lang="en-GB" b="1" dirty="0">
              <a:solidFill>
                <a:srgbClr val="FFFF00"/>
              </a:solidFill>
            </a:endParaRPr>
          </a:p>
          <a:p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3" name="Picture 5" descr="Rembrandt Hirt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More than a child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b="1">
                <a:solidFill>
                  <a:srgbClr val="FFFF00"/>
                </a:solidFill>
              </a:rPr>
              <a:t>Jesus as Empowering Lord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b="1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FFFF00"/>
                </a:solidFill>
              </a:rPr>
              <a:t>He enables us to become His beloved people – Galatians 2:20</a:t>
            </a:r>
          </a:p>
          <a:p>
            <a:pPr>
              <a:lnSpc>
                <a:spcPct val="90000"/>
              </a:lnSpc>
            </a:pPr>
            <a:endParaRPr lang="en-GB" b="1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r>
              <a:rPr lang="en-GB" b="1">
                <a:solidFill>
                  <a:srgbClr val="FFFF00"/>
                </a:solidFill>
              </a:rPr>
              <a:t>Jesus is alive for evermore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b="1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FFFF00"/>
                </a:solidFill>
              </a:rPr>
              <a:t>The living empowering Lord is within 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More than a child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sz="2800" b="1" dirty="0">
                <a:solidFill>
                  <a:srgbClr val="FFFF00"/>
                </a:solidFill>
              </a:rPr>
              <a:t>Jesus as Final Judge and Returning King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US" sz="2800" b="1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b="1" dirty="0">
                <a:solidFill>
                  <a:srgbClr val="FFFF00"/>
                </a:solidFill>
              </a:rPr>
              <a:t>The judge of all mankind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>
                <a:solidFill>
                  <a:srgbClr val="FFFF00"/>
                </a:solidFill>
              </a:rPr>
              <a:t>	Rev 19:11 – 16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b="1" dirty="0" smtClean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2800" b="1" dirty="0" smtClean="0">
                <a:solidFill>
                  <a:srgbClr val="FFFF00"/>
                </a:solidFill>
              </a:rPr>
              <a:t>The </a:t>
            </a:r>
            <a:r>
              <a:rPr lang="en-GB" sz="2800" b="1" dirty="0">
                <a:solidFill>
                  <a:srgbClr val="FFFF00"/>
                </a:solidFill>
              </a:rPr>
              <a:t>promise of a new heaven and earth </a:t>
            </a:r>
            <a:endParaRPr lang="en-GB" sz="2800" b="1" dirty="0" smtClean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GB" b="1" dirty="0" smtClean="0">
                <a:solidFill>
                  <a:srgbClr val="FFFF00"/>
                </a:solidFill>
              </a:rPr>
              <a:t>	</a:t>
            </a:r>
            <a:r>
              <a:rPr lang="en-GB" sz="2800" b="1" dirty="0" smtClean="0">
                <a:solidFill>
                  <a:srgbClr val="FFFF00"/>
                </a:solidFill>
              </a:rPr>
              <a:t>Rev </a:t>
            </a:r>
            <a:r>
              <a:rPr lang="en-GB" sz="2800" b="1" dirty="0">
                <a:solidFill>
                  <a:srgbClr val="FFFF00"/>
                </a:solidFill>
              </a:rPr>
              <a:t>21:1 - 7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b="1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b="1" dirty="0">
                <a:solidFill>
                  <a:srgbClr val="FFFF00"/>
                </a:solidFill>
              </a:rPr>
              <a:t>Everyone will not be </a:t>
            </a:r>
            <a:r>
              <a:rPr lang="en-US" sz="2800" b="1" dirty="0" smtClean="0">
                <a:solidFill>
                  <a:srgbClr val="FFFF00"/>
                </a:solidFill>
              </a:rPr>
              <a:t>saved</a:t>
            </a:r>
          </a:p>
          <a:p>
            <a:pPr>
              <a:lnSpc>
                <a:spcPct val="80000"/>
              </a:lnSpc>
              <a:buNone/>
            </a:pPr>
            <a:r>
              <a:rPr lang="en-US" b="1" dirty="0" smtClean="0">
                <a:solidFill>
                  <a:srgbClr val="FFFF00"/>
                </a:solidFill>
              </a:rPr>
              <a:t>	</a:t>
            </a:r>
            <a:r>
              <a:rPr lang="en-US" sz="2800" b="1" dirty="0" smtClean="0">
                <a:solidFill>
                  <a:srgbClr val="FFFF00"/>
                </a:solidFill>
              </a:rPr>
              <a:t>Rev </a:t>
            </a:r>
            <a:r>
              <a:rPr lang="en-US" sz="2800" b="1" dirty="0">
                <a:solidFill>
                  <a:srgbClr val="FFFF00"/>
                </a:solidFill>
              </a:rPr>
              <a:t>21:8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b="1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2800" b="1" dirty="0">
                <a:solidFill>
                  <a:srgbClr val="FFFF00"/>
                </a:solidFill>
              </a:rPr>
              <a:t>Where do you stand?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121</TotalTime>
  <Words>127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More than a child</vt:lpstr>
      <vt:lpstr>More than a child</vt:lpstr>
      <vt:lpstr>More than a child</vt:lpstr>
      <vt:lpstr>Slide 4</vt:lpstr>
      <vt:lpstr>More than a child</vt:lpstr>
      <vt:lpstr>Slide 6</vt:lpstr>
      <vt:lpstr>More than a child</vt:lpstr>
      <vt:lpstr>More than a child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David Chapman</dc:creator>
  <cp:lastModifiedBy>User</cp:lastModifiedBy>
  <cp:revision>35</cp:revision>
  <dcterms:created xsi:type="dcterms:W3CDTF">2006-07-28T15:16:38Z</dcterms:created>
  <dcterms:modified xsi:type="dcterms:W3CDTF">2018-12-23T08:36:41Z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TC011812361033</vt:lpwstr>
  </property>
</Properties>
</file>